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67" r:id="rId5"/>
    <p:sldId id="257" r:id="rId6"/>
    <p:sldId id="259" r:id="rId7"/>
    <p:sldId id="269" r:id="rId8"/>
    <p:sldId id="260" r:id="rId9"/>
    <p:sldId id="261" r:id="rId10"/>
    <p:sldId id="262" r:id="rId11"/>
    <p:sldId id="268" r:id="rId12"/>
    <p:sldId id="265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4" d="100"/>
          <a:sy n="84" d="100"/>
        </p:scale>
        <p:origin x="137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229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850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61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42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8420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2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622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4775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65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807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555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BABFA-E1BC-4BE2-8CCC-3BC355207E77}" type="datetimeFigureOut">
              <a:rPr lang="sv-SE" smtClean="0"/>
              <a:t>2017-11-15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0B1AD-F77E-4110-899B-DD863BCAC3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14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3000" y="1484784"/>
            <a:ext cx="9001000" cy="1470025"/>
          </a:xfrm>
        </p:spPr>
        <p:txBody>
          <a:bodyPr>
            <a:noAutofit/>
          </a:bodyPr>
          <a:lstStyle/>
          <a:p>
            <a:r>
              <a:rPr lang="sv-SE" sz="5400" b="1" dirty="0" smtClean="0"/>
              <a:t>Vård- och omsorgsprogrammet</a:t>
            </a:r>
            <a:endParaRPr lang="sv-SE" sz="5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marnil6\Dropbox\Marcus Nilsson Teknikum\Övrigt\log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068960"/>
            <a:ext cx="2507140" cy="21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611560" y="764704"/>
            <a:ext cx="48245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u="sng" dirty="0" smtClean="0"/>
              <a:t>Nyheter: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Samarbete med ambulansutbildning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 smtClean="0"/>
              <a:t>Mentorsprojekt</a:t>
            </a:r>
            <a:endParaRPr lang="sv-SE" sz="3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0"/>
            <a:ext cx="2736304" cy="385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b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" y="-714"/>
            <a:ext cx="9175750" cy="688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187624" y="7647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200" dirty="0"/>
          </a:p>
        </p:txBody>
      </p:sp>
      <p:sp>
        <p:nvSpPr>
          <p:cNvPr id="4" name="textruta 3"/>
          <p:cNvSpPr txBox="1"/>
          <p:nvPr/>
        </p:nvSpPr>
        <p:spPr>
          <a:xfrm>
            <a:off x="1340024" y="917104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v-SE" sz="32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81"/>
            <a:ext cx="3394473" cy="4525964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74637"/>
            <a:ext cx="4152900" cy="3114675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73" y="3209330"/>
            <a:ext cx="3877865" cy="290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smtClean="0"/>
              <a:t>Vardagen i skolan</a:t>
            </a:r>
            <a:endParaRPr lang="sv-SE" b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Teoretiskt program med praktiska inslag</a:t>
            </a:r>
          </a:p>
          <a:p>
            <a:r>
              <a:rPr lang="sv-SE" dirty="0" smtClean="0"/>
              <a:t>Metodövningar</a:t>
            </a:r>
          </a:p>
          <a:p>
            <a:r>
              <a:rPr lang="sv-SE" dirty="0" smtClean="0"/>
              <a:t>Vårddagar</a:t>
            </a:r>
          </a:p>
          <a:p>
            <a:r>
              <a:rPr lang="sv-SE" dirty="0" smtClean="0"/>
              <a:t>Gymnasiearbete i åk 3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852936"/>
            <a:ext cx="2880320" cy="25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b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5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b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163278"/>
            <a:ext cx="3987130" cy="56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smtClean="0"/>
              <a:t>Fördjupningar</a:t>
            </a:r>
            <a:endParaRPr lang="sv-SE" b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v-SE" b="1" dirty="0" err="1" smtClean="0"/>
              <a:t>Somatik</a:t>
            </a:r>
            <a:r>
              <a:rPr lang="sv-SE" b="1" dirty="0"/>
              <a:t>/</a:t>
            </a:r>
            <a:r>
              <a:rPr lang="sv-SE" b="1" dirty="0" smtClean="0"/>
              <a:t>äldreomsorg</a:t>
            </a:r>
          </a:p>
          <a:p>
            <a:pPr>
              <a:buFontTx/>
              <a:buChar char="-"/>
            </a:pPr>
            <a:r>
              <a:rPr lang="sv-SE" dirty="0" smtClean="0"/>
              <a:t>Akutsjukvård</a:t>
            </a:r>
          </a:p>
          <a:p>
            <a:pPr>
              <a:buFontTx/>
              <a:buChar char="-"/>
            </a:pPr>
            <a:r>
              <a:rPr lang="sv-SE" dirty="0" smtClean="0"/>
              <a:t>IT i vården</a:t>
            </a:r>
            <a:endParaRPr lang="sv-SE" dirty="0" smtClean="0"/>
          </a:p>
          <a:p>
            <a:pPr>
              <a:buFontTx/>
              <a:buChar char="-"/>
            </a:pPr>
            <a:r>
              <a:rPr lang="sv-SE" dirty="0" smtClean="0"/>
              <a:t>Palliativ vård</a:t>
            </a:r>
          </a:p>
          <a:p>
            <a:pPr>
              <a:buFontTx/>
              <a:buChar char="-"/>
            </a:pPr>
            <a:r>
              <a:rPr lang="sv-SE" dirty="0" smtClean="0"/>
              <a:t>Hemsjukvård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b="1" dirty="0" smtClean="0"/>
              <a:t>Högskolefördjupning</a:t>
            </a:r>
            <a:endParaRPr lang="sv-SE" b="1" dirty="0" smtClean="0"/>
          </a:p>
          <a:p>
            <a:pPr>
              <a:buFontTx/>
              <a:buChar char="-"/>
            </a:pPr>
            <a:r>
              <a:rPr lang="sv-SE" dirty="0"/>
              <a:t>Akutsjukvård</a:t>
            </a:r>
          </a:p>
          <a:p>
            <a:pPr>
              <a:buFontTx/>
              <a:buChar char="-"/>
            </a:pPr>
            <a:r>
              <a:rPr lang="sv-SE" dirty="0"/>
              <a:t>IT i vården</a:t>
            </a:r>
          </a:p>
          <a:p>
            <a:pPr>
              <a:buFontTx/>
              <a:buChar char="-"/>
            </a:pPr>
            <a:r>
              <a:rPr lang="sv-SE" dirty="0" smtClean="0"/>
              <a:t>Engelska 6</a:t>
            </a:r>
          </a:p>
          <a:p>
            <a:pPr>
              <a:buFontTx/>
              <a:buChar char="-"/>
            </a:pPr>
            <a:r>
              <a:rPr lang="sv-SE" dirty="0"/>
              <a:t>Svenska </a:t>
            </a:r>
            <a:r>
              <a:rPr lang="sv-SE" dirty="0" smtClean="0"/>
              <a:t>3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5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smtClean="0"/>
              <a:t>APL</a:t>
            </a:r>
            <a:endParaRPr lang="sv-SE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Åk 1</a:t>
            </a:r>
          </a:p>
          <a:p>
            <a:r>
              <a:rPr lang="sv-SE" dirty="0"/>
              <a:t>Ht: 1 v fältstudier</a:t>
            </a:r>
          </a:p>
          <a:p>
            <a:r>
              <a:rPr lang="sv-SE" dirty="0" err="1"/>
              <a:t>Vt</a:t>
            </a:r>
            <a:r>
              <a:rPr lang="sv-SE" dirty="0"/>
              <a:t>: 5 v i </a:t>
            </a:r>
            <a:r>
              <a:rPr lang="sv-SE" dirty="0" smtClean="0"/>
              <a:t>äldreomsorgen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Åk 2</a:t>
            </a:r>
          </a:p>
          <a:p>
            <a:r>
              <a:rPr lang="sv-SE" dirty="0" err="1"/>
              <a:t>Vt</a:t>
            </a:r>
            <a:r>
              <a:rPr lang="sv-SE" dirty="0"/>
              <a:t>: 5 v i omsorgen eller på </a:t>
            </a:r>
            <a:r>
              <a:rPr lang="sv-SE" dirty="0" smtClean="0"/>
              <a:t>VC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Åk 3</a:t>
            </a:r>
          </a:p>
          <a:p>
            <a:r>
              <a:rPr lang="sv-SE" dirty="0"/>
              <a:t>Ht: 5 v i omsorg/VC/CLV/demens</a:t>
            </a:r>
          </a:p>
          <a:p>
            <a:r>
              <a:rPr lang="sv-SE" dirty="0" err="1"/>
              <a:t>Vt</a:t>
            </a:r>
            <a:r>
              <a:rPr lang="sv-SE" dirty="0"/>
              <a:t>: 5 v i omsorg/VC/CLV/demens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82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u="sng" dirty="0" smtClean="0"/>
              <a:t>Lärling</a:t>
            </a:r>
            <a:endParaRPr lang="sv-SE" b="1" u="sng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Man söker </a:t>
            </a:r>
            <a:r>
              <a:rPr lang="sv-SE" dirty="0"/>
              <a:t>nationellt program och följer det år ett. Till år två väljer man vanlig skolförlagd utbildning eller lärling. 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Kräver hög motivation från eleven.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6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Arbete efter utbildningen?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298164" cy="260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2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1" y="5808663"/>
            <a:ext cx="917575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27" y="1223361"/>
            <a:ext cx="4521993" cy="366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2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87</Words>
  <Application>Microsoft Office PowerPoint</Application>
  <PresentationFormat>Bildspel på skärmen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Office-tema</vt:lpstr>
      <vt:lpstr>Vård- och omsorgsprogrammet</vt:lpstr>
      <vt:lpstr>Vardagen i skolan</vt:lpstr>
      <vt:lpstr>PowerPoint-presentation</vt:lpstr>
      <vt:lpstr>PowerPoint-presentation</vt:lpstr>
      <vt:lpstr>Fördjupningar</vt:lpstr>
      <vt:lpstr>APL</vt:lpstr>
      <vt:lpstr>Lärling</vt:lpstr>
      <vt:lpstr>Arbete efter utbildningen?</vt:lpstr>
      <vt:lpstr>PowerPoint-presentation</vt:lpstr>
      <vt:lpstr>PowerPoint-presentation</vt:lpstr>
      <vt:lpstr>PowerPoint-presentation</vt:lpstr>
      <vt:lpstr>PowerPoint-presentation</vt:lpstr>
    </vt:vector>
  </TitlesOfParts>
  <Company>IT-Enheten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Vård- och omsorgsprogrammet</dc:title>
  <dc:creator>Nilsson Marcus</dc:creator>
  <cp:lastModifiedBy>Johansson Sara</cp:lastModifiedBy>
  <cp:revision>23</cp:revision>
  <dcterms:created xsi:type="dcterms:W3CDTF">2015-08-24T13:33:20Z</dcterms:created>
  <dcterms:modified xsi:type="dcterms:W3CDTF">2017-11-15T12:30:13Z</dcterms:modified>
</cp:coreProperties>
</file>