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2" r:id="rId8"/>
    <p:sldId id="270" r:id="rId9"/>
    <p:sldId id="263" r:id="rId10"/>
    <p:sldId id="269" r:id="rId11"/>
    <p:sldId id="258" r:id="rId12"/>
    <p:sldId id="265" r:id="rId13"/>
    <p:sldId id="271" r:id="rId14"/>
    <p:sldId id="264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0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2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7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1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51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23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2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94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61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04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2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87CE6-54C0-4E9F-8D7F-8001BE9322D3}" type="datetimeFigureOut">
              <a:rPr lang="sv-SE" smtClean="0"/>
              <a:t>2016-12-15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B245-98A3-4D9A-AF5F-52D6C71C7C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1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sv-SE" dirty="0" smtClean="0"/>
              <a:t>Välkomna till </a:t>
            </a:r>
            <a:br>
              <a:rPr lang="sv-SE" dirty="0" smtClean="0"/>
            </a:br>
            <a:r>
              <a:rPr lang="sv-SE" dirty="0" smtClean="0"/>
              <a:t>Vård- och omsorgsprogrammet!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2160240" cy="186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81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7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kurser: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sv-SE" dirty="0" smtClean="0"/>
              <a:t>Vård- och omsorgsarbete</a:t>
            </a:r>
          </a:p>
          <a:p>
            <a:r>
              <a:rPr lang="sv-SE" dirty="0" smtClean="0"/>
              <a:t>Medicin</a:t>
            </a:r>
          </a:p>
          <a:p>
            <a:r>
              <a:rPr lang="sv-SE" dirty="0" smtClean="0"/>
              <a:t>Psykiatri</a:t>
            </a:r>
          </a:p>
          <a:p>
            <a:r>
              <a:rPr lang="sv-SE" dirty="0" smtClean="0"/>
              <a:t>Hälsopedagogik</a:t>
            </a:r>
          </a:p>
          <a:p>
            <a:r>
              <a:rPr lang="sv-SE" dirty="0" smtClean="0"/>
              <a:t>Akutsjukvård</a:t>
            </a:r>
          </a:p>
          <a:p>
            <a:r>
              <a:rPr lang="sv-SE" dirty="0" smtClean="0"/>
              <a:t>Psykologi</a:t>
            </a:r>
          </a:p>
          <a:p>
            <a:r>
              <a:rPr lang="sv-SE" dirty="0" smtClean="0"/>
              <a:t>Specialpedagogik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01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443958" cy="59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Jobb och framtid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Sommarjobb under gymnasieåren.</a:t>
            </a:r>
          </a:p>
          <a:p>
            <a:r>
              <a:rPr lang="sv-SE" dirty="0" smtClean="0"/>
              <a:t>Arbetsmöjligheter: sjukhus, hemtjänst, psykiatri, äldrevård och boende.</a:t>
            </a:r>
          </a:p>
          <a:p>
            <a:r>
              <a:rPr lang="sv-SE" dirty="0" smtClean="0"/>
              <a:t>Titlar: undersköterska, skötare, boendestödjare, personlig assistent och vårdare.</a:t>
            </a:r>
          </a:p>
          <a:p>
            <a:r>
              <a:rPr lang="sv-SE" dirty="0" smtClean="0"/>
              <a:t>Vidare studier: sjuksköterska, polis, brandman, socionom, psykolog, sjukgymnast och behandlingspedagog.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817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sv-SE" dirty="0" smtClean="0"/>
              <a:t>Tack för oss!</a:t>
            </a:r>
            <a:br>
              <a:rPr lang="sv-SE" dirty="0" smtClean="0"/>
            </a:br>
            <a:r>
              <a:rPr lang="sv-SE" dirty="0" smtClean="0"/>
              <a:t>Frågor?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89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gör VO på </a:t>
            </a:r>
            <a:r>
              <a:rPr lang="sv-SE" dirty="0"/>
              <a:t>T</a:t>
            </a:r>
            <a:r>
              <a:rPr lang="sv-SE" dirty="0" smtClean="0"/>
              <a:t>eknikum speciellt?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Metodrummen/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Metodövningar</a:t>
            </a:r>
          </a:p>
          <a:p>
            <a:r>
              <a:rPr lang="sv-SE" dirty="0" smtClean="0"/>
              <a:t>APL</a:t>
            </a:r>
          </a:p>
          <a:p>
            <a:r>
              <a:rPr lang="sv-SE" dirty="0" smtClean="0"/>
              <a:t>’’Vårddagar’’</a:t>
            </a:r>
          </a:p>
          <a:p>
            <a:r>
              <a:rPr lang="sv-SE" dirty="0" smtClean="0"/>
              <a:t>Kurser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196752"/>
            <a:ext cx="3370312" cy="44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Metodrum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3885" y="1688768"/>
            <a:ext cx="7427166" cy="4334322"/>
          </a:xfrm>
        </p:spPr>
        <p:txBody>
          <a:bodyPr/>
          <a:lstStyle/>
          <a:p>
            <a:r>
              <a:rPr lang="sv-SE" dirty="0" smtClean="0"/>
              <a:t>Vad gör vi här?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91" y="1556792"/>
            <a:ext cx="4262799" cy="394348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45296"/>
            <a:ext cx="3593681" cy="30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035496"/>
            <a:ext cx="3152949" cy="560524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52209"/>
            <a:ext cx="6444208" cy="36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sv-SE" dirty="0" smtClean="0"/>
              <a:t>Åk 1: HT – 1 vecka fältstudier, VT 5 veckor.</a:t>
            </a:r>
          </a:p>
          <a:p>
            <a:pPr>
              <a:buFont typeface="Arial" charset="0"/>
              <a:buChar char="•"/>
            </a:pPr>
            <a:r>
              <a:rPr lang="sv-SE" dirty="0" smtClean="0"/>
              <a:t>Åk 2: VT – 5 veckor. </a:t>
            </a:r>
          </a:p>
          <a:p>
            <a:pPr>
              <a:buFont typeface="Arial" charset="0"/>
              <a:buChar char="•"/>
            </a:pPr>
            <a:r>
              <a:rPr lang="sv-SE" dirty="0" smtClean="0"/>
              <a:t>Åk 3: HT – 5 veckor.</a:t>
            </a:r>
          </a:p>
          <a:p>
            <a:pPr marL="0" indent="0">
              <a:buNone/>
            </a:pPr>
            <a:r>
              <a:rPr lang="sv-SE" dirty="0" smtClean="0"/>
              <a:t>    VT – 5 veckor efter önskemål.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91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0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07004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Hälso- och sjukvård, fler vårdkurser.</a:t>
            </a:r>
          </a:p>
          <a:p>
            <a:r>
              <a:rPr lang="sv-SE" dirty="0"/>
              <a:t>Hälso- och </a:t>
            </a:r>
            <a:r>
              <a:rPr lang="sv-SE" dirty="0" smtClean="0"/>
              <a:t>sjukvård, högskoleförberedande.</a:t>
            </a:r>
          </a:p>
          <a:p>
            <a:pPr marL="0" indent="0">
              <a:buNone/>
            </a:pPr>
            <a:r>
              <a:rPr lang="sv-SE" dirty="0" smtClean="0"/>
              <a:t>Väljs i slutet av årskurs 1.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91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4625</TotalTime>
  <Words>149</Words>
  <Application>Microsoft Office PowerPoint</Application>
  <PresentationFormat>Bildspel på skärmen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Office-tema</vt:lpstr>
      <vt:lpstr>Välkomna till  Vård- och omsorgsprogrammet!</vt:lpstr>
      <vt:lpstr>Vad gör VO på Teknikum speciellt?</vt:lpstr>
      <vt:lpstr>Metodrum</vt:lpstr>
      <vt:lpstr>PowerPoint-presentation</vt:lpstr>
      <vt:lpstr>PowerPoint-presentation</vt:lpstr>
      <vt:lpstr>PowerPoint-presentation</vt:lpstr>
      <vt:lpstr>APL</vt:lpstr>
      <vt:lpstr>PowerPoint-presentation</vt:lpstr>
      <vt:lpstr>Fördjupningar</vt:lpstr>
      <vt:lpstr>PowerPoint-presentation</vt:lpstr>
      <vt:lpstr>Exempel på kurser:</vt:lpstr>
      <vt:lpstr>PowerPoint-presentation</vt:lpstr>
      <vt:lpstr>Jobb och framtid</vt:lpstr>
      <vt:lpstr>Tack för oss! Frågor?</vt:lpstr>
    </vt:vector>
  </TitlesOfParts>
  <Company>IT-Enheten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Thompsson Johanna</dc:creator>
  <cp:lastModifiedBy>Carroll Louise</cp:lastModifiedBy>
  <cp:revision>28</cp:revision>
  <dcterms:created xsi:type="dcterms:W3CDTF">2013-10-01T12:26:22Z</dcterms:created>
  <dcterms:modified xsi:type="dcterms:W3CDTF">2016-12-15T14:25:24Z</dcterms:modified>
</cp:coreProperties>
</file>