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6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09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398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45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109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24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5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63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67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77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287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200B2-635B-4770-B47D-2A788771B164}" type="datetimeFigureOut">
              <a:rPr lang="sv-SE" smtClean="0"/>
              <a:t>2016-11-13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EC5E-3AA9-4512-AC7A-DD1DC4904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277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Årshjul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54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Adress Hemsidan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http://voteknikum.vibloggar.nu/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120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9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skriver man på ”hemsidan?”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Gå in på den rubrik du vill skriva in något på .</a:t>
            </a:r>
          </a:p>
          <a:p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098" y="2594122"/>
            <a:ext cx="7913665" cy="4263878"/>
          </a:xfrm>
          <a:prstGeom prst="rect">
            <a:avLst/>
          </a:prstGeom>
        </p:spPr>
      </p:pic>
      <p:cxnSp>
        <p:nvCxnSpPr>
          <p:cNvPr id="6" name="Rak pil 5"/>
          <p:cNvCxnSpPr/>
          <p:nvPr/>
        </p:nvCxnSpPr>
        <p:spPr>
          <a:xfrm flipH="1">
            <a:off x="4507606" y="2176530"/>
            <a:ext cx="2820474" cy="2047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851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Tryck på redigera</a:t>
            </a:r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825625"/>
            <a:ext cx="9593686" cy="4351338"/>
          </a:xfrm>
          <a:prstGeom prst="rect">
            <a:avLst/>
          </a:prstGeom>
        </p:spPr>
      </p:pic>
      <p:cxnSp>
        <p:nvCxnSpPr>
          <p:cNvPr id="8" name="Rak pil 7"/>
          <p:cNvCxnSpPr/>
          <p:nvPr/>
        </p:nvCxnSpPr>
        <p:spPr>
          <a:xfrm flipH="1">
            <a:off x="3709115" y="1287887"/>
            <a:ext cx="772733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07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Bredbild</PresentationFormat>
  <Paragraphs>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Årshjul </vt:lpstr>
      <vt:lpstr>Adress Hemsidan </vt:lpstr>
      <vt:lpstr>PowerPoint-presentation</vt:lpstr>
      <vt:lpstr>Hur skriver man på ”hemsidan?”</vt:lpstr>
      <vt:lpstr>Tryck på redigera</vt:lpstr>
    </vt:vector>
  </TitlesOfParts>
  <Company>Växjö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 </dc:title>
  <dc:creator>Carroll Louise</dc:creator>
  <cp:lastModifiedBy>Carroll Louise</cp:lastModifiedBy>
  <cp:revision>1</cp:revision>
  <dcterms:created xsi:type="dcterms:W3CDTF">2016-11-13T17:43:23Z</dcterms:created>
  <dcterms:modified xsi:type="dcterms:W3CDTF">2016-11-13T17:43:37Z</dcterms:modified>
</cp:coreProperties>
</file>